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>
        <p:scale>
          <a:sx n="66" d="100"/>
          <a:sy n="66" d="100"/>
        </p:scale>
        <p:origin x="1282" y="47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  <a:pPr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58420" y="-29682"/>
            <a:ext cx="12582525" cy="6898314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4327525" y="2954020"/>
            <a:ext cx="6912610" cy="2292350"/>
            <a:chOff x="2679" y="4265"/>
            <a:chExt cx="10886" cy="3610"/>
          </a:xfrm>
        </p:grpSpPr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5515" y="4265"/>
              <a:ext cx="2720" cy="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b="1" dirty="0">
                  <a:latin typeface="Calibri" panose="020F0502020204030204" charset="0"/>
                </a:rPr>
                <a:t>NAMA PESERTA</a:t>
              </a: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8235" y="4265"/>
              <a:ext cx="5330" cy="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dirty="0">
                  <a:latin typeface="Calibri" panose="020F0502020204030204" charset="0"/>
                </a:rPr>
                <a:t>………………………………</a:t>
              </a:r>
            </a:p>
          </p:txBody>
        </p:sp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5968" y="4933"/>
              <a:ext cx="2267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b="1" dirty="0">
                  <a:latin typeface="Calibri" panose="020F0502020204030204" charset="0"/>
                </a:rPr>
                <a:t>N I S N</a:t>
              </a:r>
            </a:p>
          </p:txBody>
        </p:sp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8235" y="4933"/>
              <a:ext cx="5330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dirty="0">
                  <a:latin typeface="Calibri" panose="020F0502020204030204" charset="0"/>
                </a:rPr>
                <a:t>………………………………</a:t>
              </a:r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4608" y="5613"/>
              <a:ext cx="3627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b="1" dirty="0">
                  <a:latin typeface="Calibri" panose="020F0502020204030204" charset="0"/>
                </a:rPr>
                <a:t>ASAL SMA/MA/SMK</a:t>
              </a:r>
            </a:p>
          </p:txBody>
        </p:sp>
        <p:sp>
          <p:nvSpPr>
            <p:cNvPr id="22" name="Rectangle 10"/>
            <p:cNvSpPr>
              <a:spLocks noChangeArrowheads="1"/>
            </p:cNvSpPr>
            <p:nvPr/>
          </p:nvSpPr>
          <p:spPr bwMode="auto">
            <a:xfrm>
              <a:off x="8235" y="5613"/>
              <a:ext cx="5330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dirty="0">
                  <a:latin typeface="Calibri" panose="020F0502020204030204" charset="0"/>
                </a:rPr>
                <a:t>………………………………</a:t>
              </a:r>
            </a:p>
          </p:txBody>
        </p: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2679" y="6435"/>
              <a:ext cx="5451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b="1" dirty="0">
                  <a:latin typeface="Calibri" panose="020F0502020204030204" charset="0"/>
                </a:rPr>
                <a:t>PROGRAM STUDI YANG DIPILIH</a:t>
              </a: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8221" y="6421"/>
              <a:ext cx="5330" cy="1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id-ID" dirty="0">
                  <a:latin typeface="Calibri" panose="020F0502020204030204" charset="0"/>
                </a:rPr>
                <a:t>1.</a:t>
              </a:r>
              <a:r>
                <a:rPr lang="en-US" dirty="0">
                  <a:latin typeface="Calibri" panose="020F0502020204030204" charset="0"/>
                </a:rPr>
                <a:t>……………………………</a:t>
              </a:r>
              <a:endParaRPr lang="id-ID" dirty="0">
                <a:latin typeface="Calibri" panose="020F0502020204030204" charset="0"/>
              </a:endParaRPr>
            </a:p>
            <a:p>
              <a:pPr eaLnBrk="1" hangingPunct="1"/>
              <a:endParaRPr lang="id-ID" dirty="0">
                <a:latin typeface="Calibri" panose="020F0502020204030204" charset="0"/>
              </a:endParaRPr>
            </a:p>
            <a:p>
              <a:pPr eaLnBrk="1" hangingPunct="1"/>
              <a:r>
                <a:rPr lang="id-ID" dirty="0">
                  <a:latin typeface="Calibri" panose="020F0502020204030204" charset="0"/>
                </a:rPr>
                <a:t>2...............................</a:t>
              </a:r>
              <a:endParaRPr lang="en-US" dirty="0">
                <a:latin typeface="Calibri" panose="020F0502020204030204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9068" y="0"/>
            <a:ext cx="12510135" cy="6860540"/>
          </a:xfrm>
          <a:prstGeom prst="rect">
            <a:avLst/>
          </a:prstGeom>
        </p:spPr>
      </p:pic>
      <p:grpSp>
        <p:nvGrpSpPr>
          <p:cNvPr id="24" name="Group 4"/>
          <p:cNvGrpSpPr/>
          <p:nvPr/>
        </p:nvGrpSpPr>
        <p:grpSpPr>
          <a:xfrm>
            <a:off x="1" y="1149532"/>
            <a:ext cx="11612880" cy="4532811"/>
            <a:chOff x="4019" y="312"/>
            <a:chExt cx="8851" cy="9072"/>
          </a:xfrm>
        </p:grpSpPr>
        <p:sp>
          <p:nvSpPr>
            <p:cNvPr id="25" name="Rectangle 2"/>
            <p:cNvSpPr/>
            <p:nvPr/>
          </p:nvSpPr>
          <p:spPr>
            <a:xfrm>
              <a:off x="4019" y="977"/>
              <a:ext cx="1015" cy="2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latin typeface="+mn-lt"/>
                  <a:cs typeface="Arial Narrow" panose="020B0606020202030204"/>
                </a:rPr>
                <a:t>Scan </a:t>
              </a:r>
              <a:r>
                <a:rPr lang="en-US" sz="2000" b="1" dirty="0" err="1">
                  <a:latin typeface="+mn-lt"/>
                  <a:cs typeface="Arial Narrow" panose="020B0606020202030204"/>
                </a:rPr>
                <a:t>Ga</a:t>
              </a:r>
              <a:r>
                <a:rPr lang="en-US" sz="2000" b="1" dirty="0" err="1">
                  <a:cs typeface="Arial Narrow" panose="020B0606020202030204"/>
                </a:rPr>
                <a:t>mbar</a:t>
              </a:r>
              <a:r>
                <a:rPr lang="en-US" sz="2000" b="1" dirty="0">
                  <a:cs typeface="Arial Narrow" panose="020B0606020202030204"/>
                </a:rPr>
                <a:t> </a:t>
              </a:r>
              <a:r>
                <a:rPr lang="en-US" sz="2000" b="1" dirty="0" err="1">
                  <a:solidFill>
                    <a:srgbClr val="FF0000"/>
                  </a:solidFill>
                  <a:cs typeface="Arial Narrow" panose="020B0606020202030204"/>
                </a:rPr>
                <a:t>Kreativitas</a:t>
              </a:r>
              <a:endParaRPr lang="id-ID" sz="2000" b="1" dirty="0">
                <a:solidFill>
                  <a:srgbClr val="FF0000"/>
                </a:solidFill>
                <a:latin typeface="+mn-lt"/>
                <a:cs typeface="Arial Narrow" panose="020B0606020202030204"/>
              </a:endParaRPr>
            </a:p>
          </p:txBody>
        </p:sp>
        <p:sp>
          <p:nvSpPr>
            <p:cNvPr id="26" name="Rectangle 1"/>
            <p:cNvSpPr/>
            <p:nvPr/>
          </p:nvSpPr>
          <p:spPr>
            <a:xfrm>
              <a:off x="5034" y="312"/>
              <a:ext cx="7836" cy="90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Rectangle 5"/>
            <p:cNvSpPr/>
            <p:nvPr/>
          </p:nvSpPr>
          <p:spPr>
            <a:xfrm>
              <a:off x="6066" y="508"/>
              <a:ext cx="5460" cy="7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b="1" dirty="0">
                  <a:solidFill>
                    <a:schemeClr val="bg1"/>
                  </a:solidFill>
                  <a:cs typeface="Arial Narrow" panose="020B0606020202030204"/>
                </a:rPr>
                <a:t>Insert </a:t>
              </a:r>
              <a:r>
                <a:rPr lang="en-US" b="1" dirty="0">
                  <a:solidFill>
                    <a:schemeClr val="bg1"/>
                  </a:solidFill>
                  <a:cs typeface="Arial Narrow" panose="020B0606020202030204"/>
                </a:rPr>
                <a:t> scan/</a:t>
              </a:r>
              <a:r>
                <a:rPr lang="en-US" b="1" dirty="0" err="1">
                  <a:solidFill>
                    <a:schemeClr val="bg1"/>
                  </a:solidFill>
                  <a:cs typeface="Arial Narrow" panose="020B0606020202030204"/>
                </a:rPr>
                <a:t>foto</a:t>
              </a:r>
              <a:r>
                <a:rPr lang="en-US" b="1" dirty="0">
                  <a:solidFill>
                    <a:schemeClr val="bg1"/>
                  </a:solidFill>
                  <a:cs typeface="Arial Narrow" panose="020B0606020202030204"/>
                </a:rPr>
                <a:t> </a:t>
              </a:r>
              <a:r>
                <a:rPr lang="en-US" b="1" dirty="0" err="1">
                  <a:solidFill>
                    <a:schemeClr val="bg1"/>
                  </a:solidFill>
                  <a:cs typeface="Arial Narrow" panose="020B0606020202030204"/>
                </a:rPr>
                <a:t>gambar</a:t>
              </a:r>
              <a:r>
                <a:rPr lang="en-US" b="1" dirty="0">
                  <a:solidFill>
                    <a:schemeClr val="bg1"/>
                  </a:solidFill>
                  <a:cs typeface="Arial Narrow" panose="020B0606020202030204"/>
                </a:rPr>
                <a:t> /</a:t>
              </a:r>
              <a:r>
                <a:rPr lang="en-US" b="1" dirty="0" err="1">
                  <a:solidFill>
                    <a:schemeClr val="bg1"/>
                  </a:solidFill>
                  <a:cs typeface="Arial Narrow" panose="020B0606020202030204"/>
                </a:rPr>
                <a:t>pdf</a:t>
              </a:r>
              <a:r>
                <a:rPr lang="en-US" b="1" dirty="0">
                  <a:solidFill>
                    <a:schemeClr val="bg1"/>
                  </a:solidFill>
                  <a:cs typeface="Arial Narrow" panose="020B0606020202030204"/>
                </a:rPr>
                <a:t> </a:t>
              </a:r>
              <a:r>
                <a:rPr lang="en-US" b="1" dirty="0" err="1">
                  <a:solidFill>
                    <a:schemeClr val="bg1"/>
                  </a:solidFill>
                  <a:cs typeface="Arial Narrow" panose="020B0606020202030204"/>
                </a:rPr>
                <a:t>gambar</a:t>
              </a:r>
              <a:r>
                <a:rPr lang="en-US" b="1" dirty="0">
                  <a:solidFill>
                    <a:schemeClr val="bg1"/>
                  </a:solidFill>
                  <a:cs typeface="Arial Narrow" panose="020B0606020202030204"/>
                </a:rPr>
                <a:t> </a:t>
              </a:r>
              <a:r>
                <a:rPr lang="en-US" b="1" dirty="0">
                  <a:solidFill>
                    <a:srgbClr val="FF0000"/>
                  </a:solidFill>
                  <a:cs typeface="Arial Narrow" panose="020B0606020202030204"/>
                </a:rPr>
                <a:t>KREATIFITAS</a:t>
              </a:r>
              <a:r>
                <a:rPr lang="en-US" b="1" dirty="0">
                  <a:solidFill>
                    <a:schemeClr val="bg1"/>
                  </a:solidFill>
                  <a:cs typeface="Arial Narrow" panose="020B0606020202030204"/>
                </a:rPr>
                <a:t> </a:t>
              </a:r>
              <a:r>
                <a:rPr lang="id-ID" b="1" dirty="0">
                  <a:solidFill>
                    <a:schemeClr val="bg1"/>
                  </a:solidFill>
                  <a:cs typeface="Arial Narrow" panose="020B0606020202030204"/>
                </a:rPr>
                <a:t>yang anda buat di sini</a:t>
              </a:r>
              <a:endParaRPr lang="en-US" b="1" dirty="0">
                <a:solidFill>
                  <a:schemeClr val="bg1"/>
                </a:solidFill>
                <a:cs typeface="Arial Narrow" panose="020B0606020202030204"/>
              </a:endParaRPr>
            </a:p>
          </p:txBody>
        </p:sp>
      </p:grp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l="35139" t="43963" r="31328" b="25536"/>
          <a:stretch>
            <a:fillRect/>
          </a:stretch>
        </p:blipFill>
        <p:spPr bwMode="auto">
          <a:xfrm>
            <a:off x="2586446" y="1737360"/>
            <a:ext cx="7302137" cy="373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8750" y="-2540"/>
            <a:ext cx="12510135" cy="6860540"/>
          </a:xfrm>
          <a:prstGeom prst="rect">
            <a:avLst/>
          </a:prstGeom>
        </p:spPr>
      </p:pic>
      <p:grpSp>
        <p:nvGrpSpPr>
          <p:cNvPr id="2" name="Group 4"/>
          <p:cNvGrpSpPr/>
          <p:nvPr/>
        </p:nvGrpSpPr>
        <p:grpSpPr>
          <a:xfrm>
            <a:off x="0" y="1031966"/>
            <a:ext cx="11495314" cy="4624251"/>
            <a:chOff x="3819" y="312"/>
            <a:chExt cx="9051" cy="9072"/>
          </a:xfrm>
        </p:grpSpPr>
        <p:sp>
          <p:nvSpPr>
            <p:cNvPr id="25" name="Rectangle 2"/>
            <p:cNvSpPr/>
            <p:nvPr/>
          </p:nvSpPr>
          <p:spPr>
            <a:xfrm>
              <a:off x="3819" y="977"/>
              <a:ext cx="1115" cy="20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latin typeface="+mn-lt"/>
                  <a:cs typeface="Arial Narrow" panose="020B0606020202030204"/>
                </a:rPr>
                <a:t>Scan </a:t>
              </a:r>
              <a:r>
                <a:rPr lang="en-US" sz="2000" b="1" dirty="0" err="1">
                  <a:latin typeface="+mn-lt"/>
                  <a:cs typeface="Arial Narrow" panose="020B0606020202030204"/>
                </a:rPr>
                <a:t>Ga</a:t>
              </a:r>
              <a:r>
                <a:rPr lang="en-US" sz="2000" b="1" dirty="0" err="1">
                  <a:cs typeface="Arial Narrow" panose="020B0606020202030204"/>
                </a:rPr>
                <a:t>mbar</a:t>
              </a:r>
              <a:r>
                <a:rPr lang="en-US" sz="2000" b="1" dirty="0">
                  <a:cs typeface="Arial Narrow" panose="020B0606020202030204"/>
                </a:rPr>
                <a:t> </a:t>
              </a:r>
              <a:r>
                <a:rPr lang="en-US" sz="2000" b="1" dirty="0" err="1">
                  <a:solidFill>
                    <a:srgbClr val="FF0000"/>
                  </a:solidFill>
                  <a:cs typeface="Arial Narrow" panose="020B0606020202030204"/>
                </a:rPr>
                <a:t>Keprodian</a:t>
              </a:r>
              <a:endParaRPr lang="id-ID" sz="2000" b="1" dirty="0">
                <a:solidFill>
                  <a:srgbClr val="FF0000"/>
                </a:solidFill>
                <a:latin typeface="+mn-lt"/>
                <a:cs typeface="Arial Narrow" panose="020B0606020202030204"/>
              </a:endParaRPr>
            </a:p>
          </p:txBody>
        </p:sp>
        <p:sp>
          <p:nvSpPr>
            <p:cNvPr id="26" name="Rectangle 1"/>
            <p:cNvSpPr/>
            <p:nvPr/>
          </p:nvSpPr>
          <p:spPr>
            <a:xfrm>
              <a:off x="4934" y="312"/>
              <a:ext cx="7936" cy="90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Rectangle 5"/>
            <p:cNvSpPr/>
            <p:nvPr/>
          </p:nvSpPr>
          <p:spPr>
            <a:xfrm>
              <a:off x="6066" y="508"/>
              <a:ext cx="5809" cy="7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b="1" dirty="0">
                  <a:solidFill>
                    <a:schemeClr val="bg1"/>
                  </a:solidFill>
                  <a:latin typeface="+mn-lt"/>
                  <a:cs typeface="Arial Narrow" panose="020B0606020202030204"/>
                </a:rPr>
                <a:t>Insert </a:t>
              </a:r>
              <a:r>
                <a:rPr lang="en-US" b="1" dirty="0">
                  <a:solidFill>
                    <a:schemeClr val="bg1"/>
                  </a:solidFill>
                  <a:latin typeface="+mn-lt"/>
                  <a:cs typeface="Arial Narrow" panose="020B0606020202030204"/>
                </a:rPr>
                <a:t> scan/</a:t>
              </a:r>
              <a:r>
                <a:rPr lang="en-US" b="1" dirty="0" err="1">
                  <a:solidFill>
                    <a:schemeClr val="bg1"/>
                  </a:solidFill>
                  <a:latin typeface="+mn-lt"/>
                  <a:cs typeface="Arial Narrow" panose="020B0606020202030204"/>
                </a:rPr>
                <a:t>foto</a:t>
              </a:r>
              <a:r>
                <a:rPr lang="en-US" b="1" dirty="0">
                  <a:solidFill>
                    <a:schemeClr val="bg1"/>
                  </a:solidFill>
                  <a:latin typeface="+mn-lt"/>
                  <a:cs typeface="Arial Narrow" panose="020B0606020202030204"/>
                </a:rPr>
                <a:t> </a:t>
              </a:r>
              <a:r>
                <a:rPr lang="en-US" b="1" dirty="0" err="1">
                  <a:solidFill>
                    <a:schemeClr val="bg1"/>
                  </a:solidFill>
                  <a:latin typeface="+mn-lt"/>
                  <a:cs typeface="Arial Narrow" panose="020B0606020202030204"/>
                </a:rPr>
                <a:t>gambar</a:t>
              </a:r>
              <a:r>
                <a:rPr lang="en-US" b="1" dirty="0">
                  <a:solidFill>
                    <a:schemeClr val="bg1"/>
                  </a:solidFill>
                  <a:latin typeface="+mn-lt"/>
                  <a:cs typeface="Arial Narrow" panose="020B0606020202030204"/>
                </a:rPr>
                <a:t>/</a:t>
              </a:r>
              <a:r>
                <a:rPr lang="en-US" b="1" dirty="0" err="1">
                  <a:solidFill>
                    <a:schemeClr val="bg1"/>
                  </a:solidFill>
                  <a:latin typeface="+mn-lt"/>
                  <a:cs typeface="Arial Narrow" panose="020B0606020202030204"/>
                </a:rPr>
                <a:t>pdf</a:t>
              </a:r>
              <a:r>
                <a:rPr lang="en-US" b="1" dirty="0">
                  <a:solidFill>
                    <a:schemeClr val="bg1"/>
                  </a:solidFill>
                  <a:latin typeface="+mn-lt"/>
                  <a:cs typeface="Arial Narrow" panose="020B0606020202030204"/>
                </a:rPr>
                <a:t> </a:t>
              </a:r>
              <a:r>
                <a:rPr lang="en-US" b="1" dirty="0" err="1">
                  <a:solidFill>
                    <a:schemeClr val="bg1"/>
                  </a:solidFill>
                  <a:latin typeface="+mn-lt"/>
                  <a:cs typeface="Arial Narrow" panose="020B0606020202030204"/>
                </a:rPr>
                <a:t>gambar</a:t>
              </a:r>
              <a:r>
                <a:rPr lang="en-US" b="1" dirty="0">
                  <a:solidFill>
                    <a:schemeClr val="bg1"/>
                  </a:solidFill>
                  <a:latin typeface="+mn-lt"/>
                  <a:cs typeface="Arial Narrow" panose="020B0606020202030204"/>
                </a:rPr>
                <a:t> </a:t>
              </a:r>
              <a:r>
                <a:rPr lang="en-US" b="1" dirty="0">
                  <a:solidFill>
                    <a:srgbClr val="FF0000"/>
                  </a:solidFill>
                  <a:latin typeface="+mn-lt"/>
                  <a:cs typeface="Arial Narrow" panose="020B0606020202030204"/>
                </a:rPr>
                <a:t>KEPRODIAN</a:t>
              </a:r>
              <a:r>
                <a:rPr lang="en-US" b="1" dirty="0">
                  <a:latin typeface="+mn-lt"/>
                  <a:cs typeface="Arial Narrow" panose="020B0606020202030204"/>
                </a:rPr>
                <a:t> </a:t>
              </a:r>
              <a:r>
                <a:rPr lang="id-ID" b="1" dirty="0">
                  <a:solidFill>
                    <a:schemeClr val="bg1"/>
                  </a:solidFill>
                  <a:latin typeface="+mn-lt"/>
                  <a:cs typeface="Arial Narrow" panose="020B0606020202030204"/>
                </a:rPr>
                <a:t>yang anda buat di sini</a:t>
              </a:r>
              <a:endParaRPr lang="en-US" b="1" dirty="0">
                <a:solidFill>
                  <a:schemeClr val="bg1"/>
                </a:solidFill>
                <a:latin typeface="+mn-lt"/>
                <a:cs typeface="Arial Narrow" panose="020B0606020202030204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35139" t="44249" r="31328" b="25536"/>
          <a:stretch>
            <a:fillRect/>
          </a:stretch>
        </p:blipFill>
        <p:spPr bwMode="auto">
          <a:xfrm>
            <a:off x="2481942" y="1619794"/>
            <a:ext cx="7811589" cy="3957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30" y="20955"/>
            <a:ext cx="12499975" cy="685482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3251200" y="320675"/>
            <a:ext cx="8341360" cy="5939790"/>
            <a:chOff x="524" y="297"/>
            <a:chExt cx="13136" cy="9354"/>
          </a:xfrm>
        </p:grpSpPr>
        <p:sp>
          <p:nvSpPr>
            <p:cNvPr id="5" name="Rectangle 2"/>
            <p:cNvSpPr/>
            <p:nvPr/>
          </p:nvSpPr>
          <p:spPr>
            <a:xfrm>
              <a:off x="524" y="1204"/>
              <a:ext cx="2835" cy="21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400" b="1" dirty="0">
                  <a:latin typeface="+mn-lt"/>
                  <a:cs typeface="Arial Narrow" panose="020B0606020202030204"/>
                </a:rPr>
                <a:t>Rekam Jejak Prestasi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400" b="1" dirty="0">
                  <a:latin typeface="+mn-lt"/>
                  <a:cs typeface="Arial Narrow" panose="020B0606020202030204"/>
                </a:rPr>
                <a:t>Insert file serifikat, piagam, bukti  prestasi  anda di halaman ini (maks 3 buah)</a:t>
              </a:r>
              <a:endParaRPr lang="en-US" sz="1400" b="1" dirty="0">
                <a:latin typeface="+mn-lt"/>
                <a:cs typeface="Arial Narrow" panose="020B0606020202030204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" y="5115"/>
              <a:ext cx="6411" cy="453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0" y="5060"/>
              <a:ext cx="6411" cy="453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0" y="297"/>
              <a:ext cx="6411" cy="4536"/>
            </a:xfrm>
            <a:prstGeom prst="rect">
              <a:avLst/>
            </a:prstGeom>
          </p:spPr>
        </p:pic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 l="29918" t="22500" r="25405" b="31964"/>
          <a:stretch>
            <a:fillRect/>
          </a:stretch>
        </p:blipFill>
        <p:spPr bwMode="auto">
          <a:xfrm>
            <a:off x="222069" y="3396343"/>
            <a:ext cx="2991394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5400" y="12065"/>
            <a:ext cx="12498070" cy="685355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61164" y="961807"/>
            <a:ext cx="22322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400" b="1" dirty="0">
                <a:latin typeface="+mn-lt"/>
                <a:cs typeface="Arial Narrow" panose="020B0606020202030204"/>
              </a:rPr>
              <a:t>HASIL PINDAI / SCAN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b="1" dirty="0">
                <a:latin typeface="+mn-lt"/>
                <a:cs typeface="Arial Narrow" panose="020B0606020202030204"/>
              </a:rPr>
              <a:t>FORM PENYATAAN KEASLIAN  PORTOFOLIO</a:t>
            </a:r>
            <a:endParaRPr lang="en-US" sz="1400" b="1" dirty="0">
              <a:latin typeface="+mn-lt"/>
              <a:cs typeface="Arial Narrow" panose="020B0606020202030204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816090" y="302260"/>
            <a:ext cx="4464050" cy="5760720"/>
            <a:chOff x="11240" y="446"/>
            <a:chExt cx="7030" cy="9072"/>
          </a:xfrm>
        </p:grpSpPr>
        <p:sp>
          <p:nvSpPr>
            <p:cNvPr id="7" name="Rectangle 5"/>
            <p:cNvSpPr/>
            <p:nvPr/>
          </p:nvSpPr>
          <p:spPr>
            <a:xfrm>
              <a:off x="11240" y="446"/>
              <a:ext cx="7031" cy="90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6"/>
            <p:cNvSpPr/>
            <p:nvPr/>
          </p:nvSpPr>
          <p:spPr>
            <a:xfrm>
              <a:off x="11452" y="642"/>
              <a:ext cx="4990" cy="11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400" b="1" dirty="0">
                  <a:solidFill>
                    <a:schemeClr val="bg1"/>
                  </a:solidFill>
                  <a:latin typeface="+mn-lt"/>
                  <a:cs typeface="Arial Narrow" panose="020B0606020202030204"/>
                </a:rPr>
                <a:t>Insert scan/foto/pdf/print screen  Form Keaslian Materi Portofolio yang anda buat di sini</a:t>
              </a:r>
              <a:endParaRPr lang="en-US" sz="1400" b="1" dirty="0">
                <a:solidFill>
                  <a:schemeClr val="bg1"/>
                </a:solidFill>
                <a:latin typeface="+mn-lt"/>
                <a:cs typeface="Arial Narrow" panose="020B0606020202030204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104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win 8</dc:creator>
  <cp:lastModifiedBy>irham pta</cp:lastModifiedBy>
  <cp:revision>9</cp:revision>
  <dcterms:created xsi:type="dcterms:W3CDTF">2022-07-21T05:52:00Z</dcterms:created>
  <dcterms:modified xsi:type="dcterms:W3CDTF">2023-03-01T05:56:32Z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1057-11.2.0.11191</vt:lpwstr>
  </property>
  <property fmtid="{D5CDD505-2E9C-101B-9397-08002B2CF9AE}" pid="3" name="ICV">
    <vt:lpwstr>09039376166C4C9F95FB8C6D3BB8724F</vt:lpwstr>
  </property>
</Properties>
</file>